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8229600" cy="10972800" type="B4JIS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F9C111-13BB-445E-BA40-4E74CAD5090D}" v="54" dt="2024-10-10T19:29:31.6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357" autoAdjust="0"/>
  </p:normalViewPr>
  <p:slideViewPr>
    <p:cSldViewPr snapToGrid="0">
      <p:cViewPr varScale="1">
        <p:scale>
          <a:sx n="45" d="100"/>
          <a:sy n="45" d="100"/>
        </p:scale>
        <p:origin x="2237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esch, Katie@Parks" userId="S::katie.buesch@parks.ca.gov::a85ece93-197a-4913-b535-9ef8b38a5b06" providerId="AD" clId="Web-{C7603C32-D75D-FCAB-C19C-208A8D5D8D5B}"/>
    <pc:docChg chg="modSld">
      <pc:chgData name="Buesch, Katie@Parks" userId="S::katie.buesch@parks.ca.gov::a85ece93-197a-4913-b535-9ef8b38a5b06" providerId="AD" clId="Web-{C7603C32-D75D-FCAB-C19C-208A8D5D8D5B}" dt="2024-10-07T18:59:30.070" v="1"/>
      <pc:docMkLst>
        <pc:docMk/>
      </pc:docMkLst>
      <pc:sldChg chg="modSp">
        <pc:chgData name="Buesch, Katie@Parks" userId="S::katie.buesch@parks.ca.gov::a85ece93-197a-4913-b535-9ef8b38a5b06" providerId="AD" clId="Web-{C7603C32-D75D-FCAB-C19C-208A8D5D8D5B}" dt="2024-10-07T18:59:25.210" v="0"/>
        <pc:sldMkLst>
          <pc:docMk/>
          <pc:sldMk cId="563134252" sldId="256"/>
        </pc:sldMkLst>
        <pc:spChg chg="mod">
          <ac:chgData name="Buesch, Katie@Parks" userId="S::katie.buesch@parks.ca.gov::a85ece93-197a-4913-b535-9ef8b38a5b06" providerId="AD" clId="Web-{C7603C32-D75D-FCAB-C19C-208A8D5D8D5B}" dt="2024-10-07T18:59:25.210" v="0"/>
          <ac:spMkLst>
            <pc:docMk/>
            <pc:sldMk cId="563134252" sldId="256"/>
            <ac:spMk id="4" creationId="{16BE6252-986E-DB86-F284-41CA23C7E472}"/>
          </ac:spMkLst>
        </pc:spChg>
      </pc:sldChg>
      <pc:sldChg chg="modSp">
        <pc:chgData name="Buesch, Katie@Parks" userId="S::katie.buesch@parks.ca.gov::a85ece93-197a-4913-b535-9ef8b38a5b06" providerId="AD" clId="Web-{C7603C32-D75D-FCAB-C19C-208A8D5D8D5B}" dt="2024-10-07T18:59:30.070" v="1"/>
        <pc:sldMkLst>
          <pc:docMk/>
          <pc:sldMk cId="1022058399" sldId="257"/>
        </pc:sldMkLst>
        <pc:spChg chg="mod">
          <ac:chgData name="Buesch, Katie@Parks" userId="S::katie.buesch@parks.ca.gov::a85ece93-197a-4913-b535-9ef8b38a5b06" providerId="AD" clId="Web-{C7603C32-D75D-FCAB-C19C-208A8D5D8D5B}" dt="2024-10-07T18:59:30.070" v="1"/>
          <ac:spMkLst>
            <pc:docMk/>
            <pc:sldMk cId="1022058399" sldId="257"/>
            <ac:spMk id="4" creationId="{C5976C48-A560-7146-3D07-F9CB02805318}"/>
          </ac:spMkLst>
        </pc:spChg>
      </pc:sldChg>
    </pc:docChg>
  </pc:docChgLst>
  <pc:docChgLst>
    <pc:chgData name="Buesch, Katie@Parks" userId="a85ece93-197a-4913-b535-9ef8b38a5b06" providerId="ADAL" clId="{4B4CCA8A-C834-4779-A325-22229E72ADB3}"/>
    <pc:docChg chg="custSel delSld modSld">
      <pc:chgData name="Buesch, Katie@Parks" userId="a85ece93-197a-4913-b535-9ef8b38a5b06" providerId="ADAL" clId="{4B4CCA8A-C834-4779-A325-22229E72ADB3}" dt="2024-10-10T23:40:40.908" v="2" actId="478"/>
      <pc:docMkLst>
        <pc:docMk/>
      </pc:docMkLst>
      <pc:sldChg chg="addSp delSp modSp mod">
        <pc:chgData name="Buesch, Katie@Parks" userId="a85ece93-197a-4913-b535-9ef8b38a5b06" providerId="ADAL" clId="{4B4CCA8A-C834-4779-A325-22229E72ADB3}" dt="2024-10-10T23:40:40.908" v="2" actId="478"/>
        <pc:sldMkLst>
          <pc:docMk/>
          <pc:sldMk cId="563134252" sldId="256"/>
        </pc:sldMkLst>
        <pc:spChg chg="del">
          <ac:chgData name="Buesch, Katie@Parks" userId="a85ece93-197a-4913-b535-9ef8b38a5b06" providerId="ADAL" clId="{4B4CCA8A-C834-4779-A325-22229E72ADB3}" dt="2024-10-10T23:40:36.749" v="1" actId="478"/>
          <ac:spMkLst>
            <pc:docMk/>
            <pc:sldMk cId="563134252" sldId="256"/>
            <ac:spMk id="2" creationId="{6F240717-DF85-4BF4-E9DC-F9C8BDE35B3A}"/>
          </ac:spMkLst>
        </pc:spChg>
        <pc:spChg chg="add del mod">
          <ac:chgData name="Buesch, Katie@Parks" userId="a85ece93-197a-4913-b535-9ef8b38a5b06" providerId="ADAL" clId="{4B4CCA8A-C834-4779-A325-22229E72ADB3}" dt="2024-10-10T23:40:40.908" v="2" actId="478"/>
          <ac:spMkLst>
            <pc:docMk/>
            <pc:sldMk cId="563134252" sldId="256"/>
            <ac:spMk id="6" creationId="{312AE5C8-E651-E34B-7973-9FA250B91959}"/>
          </ac:spMkLst>
        </pc:spChg>
      </pc:sldChg>
      <pc:sldChg chg="del">
        <pc:chgData name="Buesch, Katie@Parks" userId="a85ece93-197a-4913-b535-9ef8b38a5b06" providerId="ADAL" clId="{4B4CCA8A-C834-4779-A325-22229E72ADB3}" dt="2024-10-10T23:40:33.575" v="0" actId="47"/>
        <pc:sldMkLst>
          <pc:docMk/>
          <pc:sldMk cId="1022058399" sldId="257"/>
        </pc:sldMkLst>
      </pc:sldChg>
    </pc:docChg>
  </pc:docChgLst>
  <pc:docChgLst>
    <pc:chgData name="Nelson, Corinne@Parks" userId="f67bbc6d-9f11-49a5-ad65-4cc1534e246b" providerId="ADAL" clId="{F3F9C111-13BB-445E-BA40-4E74CAD5090D}"/>
    <pc:docChg chg="modSld">
      <pc:chgData name="Nelson, Corinne@Parks" userId="f67bbc6d-9f11-49a5-ad65-4cc1534e246b" providerId="ADAL" clId="{F3F9C111-13BB-445E-BA40-4E74CAD5090D}" dt="2024-10-10T19:29:31.649" v="55" actId="962"/>
      <pc:docMkLst>
        <pc:docMk/>
      </pc:docMkLst>
      <pc:sldChg chg="addSp modSp mod">
        <pc:chgData name="Nelson, Corinne@Parks" userId="f67bbc6d-9f11-49a5-ad65-4cc1534e246b" providerId="ADAL" clId="{F3F9C111-13BB-445E-BA40-4E74CAD5090D}" dt="2024-10-10T19:29:18.403" v="53" actId="962"/>
        <pc:sldMkLst>
          <pc:docMk/>
          <pc:sldMk cId="563134252" sldId="256"/>
        </pc:sldMkLst>
        <pc:spChg chg="add mod">
          <ac:chgData name="Nelson, Corinne@Parks" userId="f67bbc6d-9f11-49a5-ad65-4cc1534e246b" providerId="ADAL" clId="{F3F9C111-13BB-445E-BA40-4E74CAD5090D}" dt="2024-10-10T19:28:40.527" v="26" actId="20577"/>
          <ac:spMkLst>
            <pc:docMk/>
            <pc:sldMk cId="563134252" sldId="256"/>
            <ac:spMk id="2" creationId="{6F240717-DF85-4BF4-E9DC-F9C8BDE35B3A}"/>
          </ac:spMkLst>
        </pc:spChg>
        <pc:picChg chg="mod">
          <ac:chgData name="Nelson, Corinne@Parks" userId="f67bbc6d-9f11-49a5-ad65-4cc1534e246b" providerId="ADAL" clId="{F3F9C111-13BB-445E-BA40-4E74CAD5090D}" dt="2024-10-10T19:29:18.403" v="53" actId="962"/>
          <ac:picMkLst>
            <pc:docMk/>
            <pc:sldMk cId="563134252" sldId="256"/>
            <ac:picMk id="7" creationId="{D35341B1-1642-082C-472E-DC08F862A9A9}"/>
          </ac:picMkLst>
        </pc:picChg>
      </pc:sldChg>
      <pc:sldChg chg="addSp modSp mod">
        <pc:chgData name="Nelson, Corinne@Parks" userId="f67bbc6d-9f11-49a5-ad65-4cc1534e246b" providerId="ADAL" clId="{F3F9C111-13BB-445E-BA40-4E74CAD5090D}" dt="2024-10-10T19:29:31.649" v="55" actId="962"/>
        <pc:sldMkLst>
          <pc:docMk/>
          <pc:sldMk cId="1022058399" sldId="257"/>
        </pc:sldMkLst>
        <pc:spChg chg="add mod">
          <ac:chgData name="Nelson, Corinne@Parks" userId="f67bbc6d-9f11-49a5-ad65-4cc1534e246b" providerId="ADAL" clId="{F3F9C111-13BB-445E-BA40-4E74CAD5090D}" dt="2024-10-10T19:28:58.679" v="51" actId="20577"/>
          <ac:spMkLst>
            <pc:docMk/>
            <pc:sldMk cId="1022058399" sldId="257"/>
            <ac:spMk id="2" creationId="{A04F5E31-AA9E-82F1-A4F2-18ED7AFF2982}"/>
          </ac:spMkLst>
        </pc:spChg>
        <pc:picChg chg="mod">
          <ac:chgData name="Nelson, Corinne@Parks" userId="f67bbc6d-9f11-49a5-ad65-4cc1534e246b" providerId="ADAL" clId="{F3F9C111-13BB-445E-BA40-4E74CAD5090D}" dt="2024-10-10T19:29:31.649" v="55" actId="962"/>
          <ac:picMkLst>
            <pc:docMk/>
            <pc:sldMk cId="1022058399" sldId="257"/>
            <ac:picMk id="6" creationId="{47690CBC-3335-70AF-EB62-80A1F6407EF3}"/>
          </ac:picMkLst>
        </pc:picChg>
      </pc:sldChg>
    </pc:docChg>
  </pc:docChgLst>
  <pc:docChgLst>
    <pc:chgData name="Buesch, Katie@Parks" userId="S::katie.buesch@parks.ca.gov::a85ece93-197a-4913-b535-9ef8b38a5b06" providerId="AD" clId="Web-{CDA7C82B-34C9-CAEB-0344-6FE310AFD602}"/>
    <pc:docChg chg="modSld">
      <pc:chgData name="Buesch, Katie@Parks" userId="S::katie.buesch@parks.ca.gov::a85ece93-197a-4913-b535-9ef8b38a5b06" providerId="AD" clId="Web-{CDA7C82B-34C9-CAEB-0344-6FE310AFD602}" dt="2024-08-27T22:07:59.980" v="1" actId="1076"/>
      <pc:docMkLst>
        <pc:docMk/>
      </pc:docMkLst>
      <pc:sldChg chg="modSp">
        <pc:chgData name="Buesch, Katie@Parks" userId="S::katie.buesch@parks.ca.gov::a85ece93-197a-4913-b535-9ef8b38a5b06" providerId="AD" clId="Web-{CDA7C82B-34C9-CAEB-0344-6FE310AFD602}" dt="2024-08-27T22:07:53.136" v="0" actId="1076"/>
        <pc:sldMkLst>
          <pc:docMk/>
          <pc:sldMk cId="563134252" sldId="256"/>
        </pc:sldMkLst>
        <pc:spChg chg="mod">
          <ac:chgData name="Buesch, Katie@Parks" userId="S::katie.buesch@parks.ca.gov::a85ece93-197a-4913-b535-9ef8b38a5b06" providerId="AD" clId="Web-{CDA7C82B-34C9-CAEB-0344-6FE310AFD602}" dt="2024-08-27T22:07:53.136" v="0" actId="1076"/>
          <ac:spMkLst>
            <pc:docMk/>
            <pc:sldMk cId="563134252" sldId="256"/>
            <ac:spMk id="5" creationId="{295BAB20-6B8A-6D89-0AEA-857E6877A13F}"/>
          </ac:spMkLst>
        </pc:spChg>
      </pc:sldChg>
      <pc:sldChg chg="modSp">
        <pc:chgData name="Buesch, Katie@Parks" userId="S::katie.buesch@parks.ca.gov::a85ece93-197a-4913-b535-9ef8b38a5b06" providerId="AD" clId="Web-{CDA7C82B-34C9-CAEB-0344-6FE310AFD602}" dt="2024-08-27T22:07:59.980" v="1" actId="1076"/>
        <pc:sldMkLst>
          <pc:docMk/>
          <pc:sldMk cId="1022058399" sldId="257"/>
        </pc:sldMkLst>
        <pc:spChg chg="mod">
          <ac:chgData name="Buesch, Katie@Parks" userId="S::katie.buesch@parks.ca.gov::a85ece93-197a-4913-b535-9ef8b38a5b06" providerId="AD" clId="Web-{CDA7C82B-34C9-CAEB-0344-6FE310AFD602}" dt="2024-08-27T22:07:59.980" v="1" actId="1076"/>
          <ac:spMkLst>
            <pc:docMk/>
            <pc:sldMk cId="1022058399" sldId="257"/>
            <ac:spMk id="5" creationId="{B89865EC-F41A-17AC-BFCC-41E111BFD0B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795781"/>
            <a:ext cx="6995160" cy="382016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763261"/>
            <a:ext cx="6172200" cy="2649219"/>
          </a:xfrm>
        </p:spPr>
        <p:txBody>
          <a:bodyPr/>
          <a:lstStyle>
            <a:lvl1pPr marL="0" indent="0" algn="ctr">
              <a:buNone/>
              <a:defRPr sz="2160"/>
            </a:lvl1pPr>
            <a:lvl2pPr marL="411480" indent="0" algn="ctr">
              <a:buNone/>
              <a:defRPr sz="1800"/>
            </a:lvl2pPr>
            <a:lvl3pPr marL="822960" indent="0" algn="ctr">
              <a:buNone/>
              <a:defRPr sz="1620"/>
            </a:lvl3pPr>
            <a:lvl4pPr marL="1234440" indent="0" algn="ctr">
              <a:buNone/>
              <a:defRPr sz="1440"/>
            </a:lvl4pPr>
            <a:lvl5pPr marL="1645920" indent="0" algn="ctr">
              <a:buNone/>
              <a:defRPr sz="1440"/>
            </a:lvl5pPr>
            <a:lvl6pPr marL="2057400" indent="0" algn="ctr">
              <a:buNone/>
              <a:defRPr sz="1440"/>
            </a:lvl6pPr>
            <a:lvl7pPr marL="2468880" indent="0" algn="ctr">
              <a:buNone/>
              <a:defRPr sz="1440"/>
            </a:lvl7pPr>
            <a:lvl8pPr marL="2880360" indent="0" algn="ctr">
              <a:buNone/>
              <a:defRPr sz="1440"/>
            </a:lvl8pPr>
            <a:lvl9pPr marL="3291840" indent="0" algn="ctr">
              <a:buNone/>
              <a:defRPr sz="14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D7080-1645-4910-A135-5FF5D7674578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03F8-B849-4546-9BBB-709520D6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312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D7080-1645-4910-A135-5FF5D7674578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03F8-B849-4546-9BBB-709520D6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27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89308" y="584200"/>
            <a:ext cx="1774508" cy="929894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5785" y="584200"/>
            <a:ext cx="5220653" cy="929894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D7080-1645-4910-A135-5FF5D7674578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03F8-B849-4546-9BBB-709520D6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355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D7080-1645-4910-A135-5FF5D7674578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03F8-B849-4546-9BBB-709520D6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836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499" y="2735583"/>
            <a:ext cx="7098030" cy="4564379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1499" y="7343143"/>
            <a:ext cx="7098030" cy="2400299"/>
          </a:xfrm>
        </p:spPr>
        <p:txBody>
          <a:bodyPr/>
          <a:lstStyle>
            <a:lvl1pPr marL="0" indent="0">
              <a:buNone/>
              <a:defRPr sz="2160">
                <a:solidFill>
                  <a:schemeClr val="tx1">
                    <a:tint val="82000"/>
                  </a:schemeClr>
                </a:solidFill>
              </a:defRPr>
            </a:lvl1pPr>
            <a:lvl2pPr marL="41148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2pPr>
            <a:lvl3pPr marL="822960" indent="0">
              <a:buNone/>
              <a:defRPr sz="1620">
                <a:solidFill>
                  <a:schemeClr val="tx1">
                    <a:tint val="82000"/>
                  </a:schemeClr>
                </a:solidFill>
              </a:defRPr>
            </a:lvl3pPr>
            <a:lvl4pPr marL="123444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4pPr>
            <a:lvl5pPr marL="164592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5pPr>
            <a:lvl6pPr marL="205740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6pPr>
            <a:lvl7pPr marL="246888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7pPr>
            <a:lvl8pPr marL="288036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8pPr>
            <a:lvl9pPr marL="329184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D7080-1645-4910-A135-5FF5D7674578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03F8-B849-4546-9BBB-709520D6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152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5785" y="2921000"/>
            <a:ext cx="3497580" cy="69621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6235" y="2921000"/>
            <a:ext cx="3497580" cy="69621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D7080-1645-4910-A135-5FF5D7674578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03F8-B849-4546-9BBB-709520D6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539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584202"/>
            <a:ext cx="7098030" cy="212090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858" y="2689861"/>
            <a:ext cx="3481506" cy="1318259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6858" y="4008120"/>
            <a:ext cx="3481506" cy="58953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66235" y="2689861"/>
            <a:ext cx="3498652" cy="1318259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66235" y="4008120"/>
            <a:ext cx="3498652" cy="58953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D7080-1645-4910-A135-5FF5D7674578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03F8-B849-4546-9BBB-709520D6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62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D7080-1645-4910-A135-5FF5D7674578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03F8-B849-4546-9BBB-709520D6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7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D7080-1645-4910-A135-5FF5D7674578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03F8-B849-4546-9BBB-709520D6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145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731520"/>
            <a:ext cx="2654260" cy="256032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8652" y="1579882"/>
            <a:ext cx="4166235" cy="7797800"/>
          </a:xfrm>
        </p:spPr>
        <p:txBody>
          <a:bodyPr/>
          <a:lstStyle>
            <a:lvl1pPr>
              <a:defRPr sz="2880"/>
            </a:lvl1pPr>
            <a:lvl2pPr>
              <a:defRPr sz="2520"/>
            </a:lvl2pPr>
            <a:lvl3pPr>
              <a:defRPr sz="216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3291840"/>
            <a:ext cx="2654260" cy="6098541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D7080-1645-4910-A135-5FF5D7674578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03F8-B849-4546-9BBB-709520D6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342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731520"/>
            <a:ext cx="2654260" cy="256032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98652" y="1579882"/>
            <a:ext cx="4166235" cy="7797800"/>
          </a:xfrm>
        </p:spPr>
        <p:txBody>
          <a:bodyPr anchor="t"/>
          <a:lstStyle>
            <a:lvl1pPr marL="0" indent="0">
              <a:buNone/>
              <a:defRPr sz="2880"/>
            </a:lvl1pPr>
            <a:lvl2pPr marL="411480" indent="0">
              <a:buNone/>
              <a:defRPr sz="2520"/>
            </a:lvl2pPr>
            <a:lvl3pPr marL="822960" indent="0">
              <a:buNone/>
              <a:defRPr sz="2160"/>
            </a:lvl3pPr>
            <a:lvl4pPr marL="1234440" indent="0">
              <a:buNone/>
              <a:defRPr sz="1800"/>
            </a:lvl4pPr>
            <a:lvl5pPr marL="1645920" indent="0">
              <a:buNone/>
              <a:defRPr sz="1800"/>
            </a:lvl5pPr>
            <a:lvl6pPr marL="2057400" indent="0">
              <a:buNone/>
              <a:defRPr sz="1800"/>
            </a:lvl6pPr>
            <a:lvl7pPr marL="2468880" indent="0">
              <a:buNone/>
              <a:defRPr sz="1800"/>
            </a:lvl7pPr>
            <a:lvl8pPr marL="2880360" indent="0">
              <a:buNone/>
              <a:defRPr sz="1800"/>
            </a:lvl8pPr>
            <a:lvl9pPr marL="3291840" indent="0">
              <a:buNone/>
              <a:defRPr sz="1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3291840"/>
            <a:ext cx="2654260" cy="6098541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D7080-1645-4910-A135-5FF5D7674578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03F8-B849-4546-9BBB-709520D6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735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785" y="584202"/>
            <a:ext cx="7098030" cy="2120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785" y="2921000"/>
            <a:ext cx="7098030" cy="6962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5785" y="10170162"/>
            <a:ext cx="185166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0D7080-1645-4910-A135-5FF5D7674578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6055" y="10170162"/>
            <a:ext cx="277749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2155" y="10170162"/>
            <a:ext cx="185166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CA03F8-B849-4546-9BBB-709520D6B8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880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22960" rtl="0" eaLnBrk="1" latinLnBrk="0" hangingPunct="1">
        <a:lnSpc>
          <a:spcPct val="90000"/>
        </a:lnSpc>
        <a:spcBef>
          <a:spcPct val="0"/>
        </a:spcBef>
        <a:buNone/>
        <a:defRPr sz="39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5740" indent="-205740" algn="l" defTabSz="82296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172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85166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26314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6BE6252-986E-DB86-F284-41CA23C7E4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8189" y="175532"/>
            <a:ext cx="7813222" cy="10621736"/>
          </a:xfrm>
          <a:prstGeom prst="roundRect">
            <a:avLst/>
          </a:prstGeom>
          <a:noFill/>
          <a:ln w="1143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5BAB20-6B8A-6D89-0AEA-857E6877A13F}"/>
              </a:ext>
            </a:extLst>
          </p:cNvPr>
          <p:cNvSpPr txBox="1"/>
          <p:nvPr/>
        </p:nvSpPr>
        <p:spPr>
          <a:xfrm>
            <a:off x="489339" y="1422416"/>
            <a:ext cx="7250922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dirty="0">
                <a:solidFill>
                  <a:schemeClr val="bg1"/>
                </a:solidFill>
              </a:rPr>
              <a:t>This project was partially funded by the Land and Water Conservation Fund through the U.S. Department of Interior and the California Department of Parks and Recreation.</a:t>
            </a:r>
          </a:p>
        </p:txBody>
      </p:sp>
      <p:pic>
        <p:nvPicPr>
          <p:cNvPr id="7" name="Picture 6" descr="The Land and Water Conservation Fund circular logo which reads &quot;A Federal, State, and local Partnership Since 1965&quot; and &quot;National Park Service&quot;">
            <a:extLst>
              <a:ext uri="{FF2B5EF4-FFF2-40B4-BE49-F238E27FC236}">
                <a16:creationId xmlns:a16="http://schemas.microsoft.com/office/drawing/2014/main" id="{D35341B1-1642-082C-472E-DC08F862A9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613" y="6352675"/>
            <a:ext cx="3572374" cy="3591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134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toGrantees xmlns="4aaa0d8e-ee87-4465-aa9d-ceba98bcdd7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F004A11FA604468631E273664DC838" ma:contentTypeVersion="11" ma:contentTypeDescription="Create a new document." ma:contentTypeScope="" ma:versionID="83810b64b9412012a1a1a551f317ccc3">
  <xsd:schema xmlns:xsd="http://www.w3.org/2001/XMLSchema" xmlns:xs="http://www.w3.org/2001/XMLSchema" xmlns:p="http://schemas.microsoft.com/office/2006/metadata/properties" xmlns:ns2="4aaa0d8e-ee87-4465-aa9d-ceba98bcdd76" xmlns:ns3="b8a0c731-b2d7-45da-8545-b393cdf885bf" targetNamespace="http://schemas.microsoft.com/office/2006/metadata/properties" ma:root="true" ma:fieldsID="5edc465dfb6663db75cecfa07af558b8" ns2:_="" ns3:_="">
    <xsd:import namespace="4aaa0d8e-ee87-4465-aa9d-ceba98bcdd76"/>
    <xsd:import namespace="b8a0c731-b2d7-45da-8545-b393cdf885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NotestoGrante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aa0d8e-ee87-4465-aa9d-ceba98bcdd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NotestoGrantees" ma:index="18" nillable="true" ma:displayName="Notes to Grantees" ma:format="Dropdown" ma:internalName="NotestoGrantee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a0c731-b2d7-45da-8545-b393cdf885b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7E5A5C1-9AD5-403C-8E94-A9D0ECDFA4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B127E92-E5C1-4E3B-8EBC-7EFF87997FB2}">
  <ds:schemaRefs>
    <ds:schemaRef ds:uri="http://schemas.microsoft.com/office/2006/metadata/properties"/>
    <ds:schemaRef ds:uri="http://schemas.microsoft.com/office/infopath/2007/PartnerControls"/>
    <ds:schemaRef ds:uri="8837db8f-2fa6-4c81-acf3-fb8d0ab6413e"/>
    <ds:schemaRef ds:uri="4aaa0d8e-ee87-4465-aa9d-ceba98bcdd76"/>
  </ds:schemaRefs>
</ds:datastoreItem>
</file>

<file path=customXml/itemProps3.xml><?xml version="1.0" encoding="utf-8"?>
<ds:datastoreItem xmlns:ds="http://schemas.openxmlformats.org/officeDocument/2006/customXml" ds:itemID="{1329BF54-D055-4DBD-BDC8-8944611B56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aa0d8e-ee87-4465-aa9d-ceba98bcdd76"/>
    <ds:schemaRef ds:uri="b8a0c731-b2d7-45da-8545-b393cdf885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30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Buesch, Katie@Parks</dc:creator>
  <cp:lastModifiedBy>Buesch, Katie@Parks</cp:lastModifiedBy>
  <cp:revision>5</cp:revision>
  <dcterms:created xsi:type="dcterms:W3CDTF">2024-08-13T22:27:30Z</dcterms:created>
  <dcterms:modified xsi:type="dcterms:W3CDTF">2024-10-10T23:40:42Z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0x01010007F004A11FA604468631E273664DC838</vt:lpwstr>
  </property>
</Properties>
</file>